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9" r:id="rId2"/>
    <p:sldId id="272" r:id="rId3"/>
    <p:sldId id="271" r:id="rId4"/>
    <p:sldId id="270" r:id="rId5"/>
    <p:sldId id="265" r:id="rId6"/>
    <p:sldId id="268" r:id="rId7"/>
  </p:sldIdLst>
  <p:sldSz cx="12801600" cy="9601200" type="A3"/>
  <p:notesSz cx="9144000" cy="6858000"/>
  <p:defaultTextStyle>
    <a:defPPr>
      <a:defRPr lang="ja-JP"/>
    </a:defPPr>
    <a:lvl1pPr marL="0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kumimoji="1" sz="24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738" y="-42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054589" y="384495"/>
            <a:ext cx="3120391" cy="819213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93420" y="384495"/>
            <a:ext cx="9147811" cy="819213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93421" y="2240282"/>
            <a:ext cx="6134100" cy="6336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040881" y="2240282"/>
            <a:ext cx="6134100" cy="6336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373880" y="8898892"/>
            <a:ext cx="40538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174480" y="8898892"/>
            <a:ext cx="29870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テキスト ボックス 577"/>
          <p:cNvSpPr txBox="1"/>
          <p:nvPr/>
        </p:nvSpPr>
        <p:spPr>
          <a:xfrm>
            <a:off x="11422346" y="310828"/>
            <a:ext cx="12362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23x33m(1/100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</p:txBody>
      </p:sp>
      <p:sp>
        <p:nvSpPr>
          <p:cNvPr id="854" name="テキスト ボックス 853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855" name="直線コネクタ 854"/>
          <p:cNvCxnSpPr/>
          <p:nvPr/>
        </p:nvCxnSpPr>
        <p:spPr>
          <a:xfrm>
            <a:off x="0" y="548680"/>
            <a:ext cx="128016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/>
          <p:cNvGrpSpPr/>
          <p:nvPr/>
        </p:nvGrpSpPr>
        <p:grpSpPr>
          <a:xfrm>
            <a:off x="442424" y="919614"/>
            <a:ext cx="11879940" cy="8279999"/>
            <a:chOff x="442424" y="919614"/>
            <a:chExt cx="11879940" cy="8279999"/>
          </a:xfrm>
        </p:grpSpPr>
        <p:sp>
          <p:nvSpPr>
            <p:cNvPr id="3" name="正方形/長方形 2"/>
            <p:cNvSpPr/>
            <p:nvPr/>
          </p:nvSpPr>
          <p:spPr>
            <a:xfrm>
              <a:off x="442424" y="919614"/>
              <a:ext cx="11879940" cy="8279999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/>
            <p:cNvCxnSpPr/>
            <p:nvPr/>
          </p:nvCxnSpPr>
          <p:spPr>
            <a:xfrm>
              <a:off x="4042404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>
              <a:stCxn id="3" idx="1"/>
              <a:endCxn id="3" idx="3"/>
            </p:cNvCxnSpPr>
            <p:nvPr/>
          </p:nvCxnSpPr>
          <p:spPr>
            <a:xfrm>
              <a:off x="442424" y="5059614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5" name="直線コネクタ 1714"/>
            <p:cNvCxnSpPr/>
            <p:nvPr/>
          </p:nvCxnSpPr>
          <p:spPr>
            <a:xfrm>
              <a:off x="3322408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6" name="直線コネクタ 1715"/>
            <p:cNvCxnSpPr/>
            <p:nvPr/>
          </p:nvCxnSpPr>
          <p:spPr>
            <a:xfrm>
              <a:off x="3682406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7" name="直線コネクタ 1716"/>
            <p:cNvCxnSpPr/>
            <p:nvPr/>
          </p:nvCxnSpPr>
          <p:spPr>
            <a:xfrm>
              <a:off x="2962410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8" name="直線コネクタ 1717"/>
            <p:cNvCxnSpPr/>
            <p:nvPr/>
          </p:nvCxnSpPr>
          <p:spPr>
            <a:xfrm>
              <a:off x="2602412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9" name="直線コネクタ 1718"/>
            <p:cNvCxnSpPr/>
            <p:nvPr/>
          </p:nvCxnSpPr>
          <p:spPr>
            <a:xfrm>
              <a:off x="2242414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0" name="直線コネクタ 1719"/>
            <p:cNvCxnSpPr/>
            <p:nvPr/>
          </p:nvCxnSpPr>
          <p:spPr>
            <a:xfrm>
              <a:off x="1882416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1" name="直線コネクタ 1720"/>
            <p:cNvCxnSpPr/>
            <p:nvPr/>
          </p:nvCxnSpPr>
          <p:spPr>
            <a:xfrm>
              <a:off x="1522418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2" name="直線コネクタ 1721"/>
            <p:cNvCxnSpPr/>
            <p:nvPr/>
          </p:nvCxnSpPr>
          <p:spPr>
            <a:xfrm>
              <a:off x="1162420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3" name="直線コネクタ 1722"/>
            <p:cNvCxnSpPr/>
            <p:nvPr/>
          </p:nvCxnSpPr>
          <p:spPr>
            <a:xfrm>
              <a:off x="802422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4" name="直線コネクタ 1723"/>
            <p:cNvCxnSpPr/>
            <p:nvPr/>
          </p:nvCxnSpPr>
          <p:spPr>
            <a:xfrm>
              <a:off x="7642384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5" name="直線コネクタ 1724"/>
            <p:cNvCxnSpPr/>
            <p:nvPr/>
          </p:nvCxnSpPr>
          <p:spPr>
            <a:xfrm>
              <a:off x="6922388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6" name="直線コネクタ 1725"/>
            <p:cNvCxnSpPr/>
            <p:nvPr/>
          </p:nvCxnSpPr>
          <p:spPr>
            <a:xfrm>
              <a:off x="7282386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7" name="直線コネクタ 1726"/>
            <p:cNvCxnSpPr/>
            <p:nvPr/>
          </p:nvCxnSpPr>
          <p:spPr>
            <a:xfrm>
              <a:off x="6562390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8" name="直線コネクタ 1727"/>
            <p:cNvCxnSpPr/>
            <p:nvPr/>
          </p:nvCxnSpPr>
          <p:spPr>
            <a:xfrm>
              <a:off x="6202392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9" name="直線コネクタ 1728"/>
            <p:cNvCxnSpPr/>
            <p:nvPr/>
          </p:nvCxnSpPr>
          <p:spPr>
            <a:xfrm>
              <a:off x="5842394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0" name="直線コネクタ 1729"/>
            <p:cNvCxnSpPr/>
            <p:nvPr/>
          </p:nvCxnSpPr>
          <p:spPr>
            <a:xfrm>
              <a:off x="5482396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1" name="直線コネクタ 1730"/>
            <p:cNvCxnSpPr/>
            <p:nvPr/>
          </p:nvCxnSpPr>
          <p:spPr>
            <a:xfrm>
              <a:off x="5122398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2" name="直線コネクタ 1731"/>
            <p:cNvCxnSpPr/>
            <p:nvPr/>
          </p:nvCxnSpPr>
          <p:spPr>
            <a:xfrm>
              <a:off x="4762400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3" name="直線コネクタ 1732"/>
            <p:cNvCxnSpPr/>
            <p:nvPr/>
          </p:nvCxnSpPr>
          <p:spPr>
            <a:xfrm>
              <a:off x="4402402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4" name="直線コネクタ 1733"/>
            <p:cNvCxnSpPr/>
            <p:nvPr/>
          </p:nvCxnSpPr>
          <p:spPr>
            <a:xfrm>
              <a:off x="11242364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5" name="直線コネクタ 1734"/>
            <p:cNvCxnSpPr/>
            <p:nvPr/>
          </p:nvCxnSpPr>
          <p:spPr>
            <a:xfrm>
              <a:off x="10522368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6" name="直線コネクタ 1735"/>
            <p:cNvCxnSpPr/>
            <p:nvPr/>
          </p:nvCxnSpPr>
          <p:spPr>
            <a:xfrm>
              <a:off x="10882366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7" name="直線コネクタ 1736"/>
            <p:cNvCxnSpPr/>
            <p:nvPr/>
          </p:nvCxnSpPr>
          <p:spPr>
            <a:xfrm>
              <a:off x="10162370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8" name="直線コネクタ 1737"/>
            <p:cNvCxnSpPr/>
            <p:nvPr/>
          </p:nvCxnSpPr>
          <p:spPr>
            <a:xfrm>
              <a:off x="9802372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9" name="直線コネクタ 1738"/>
            <p:cNvCxnSpPr/>
            <p:nvPr/>
          </p:nvCxnSpPr>
          <p:spPr>
            <a:xfrm>
              <a:off x="9442374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0" name="直線コネクタ 1739"/>
            <p:cNvCxnSpPr/>
            <p:nvPr/>
          </p:nvCxnSpPr>
          <p:spPr>
            <a:xfrm>
              <a:off x="9082376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1" name="直線コネクタ 1740"/>
            <p:cNvCxnSpPr/>
            <p:nvPr/>
          </p:nvCxnSpPr>
          <p:spPr>
            <a:xfrm>
              <a:off x="8722378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2" name="直線コネクタ 1741"/>
            <p:cNvCxnSpPr/>
            <p:nvPr/>
          </p:nvCxnSpPr>
          <p:spPr>
            <a:xfrm>
              <a:off x="8362380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3" name="直線コネクタ 1742"/>
            <p:cNvCxnSpPr/>
            <p:nvPr/>
          </p:nvCxnSpPr>
          <p:spPr>
            <a:xfrm>
              <a:off x="8002382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4" name="直線コネクタ 1743"/>
            <p:cNvCxnSpPr/>
            <p:nvPr/>
          </p:nvCxnSpPr>
          <p:spPr>
            <a:xfrm>
              <a:off x="11962360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5" name="直線コネクタ 1744"/>
            <p:cNvCxnSpPr/>
            <p:nvPr/>
          </p:nvCxnSpPr>
          <p:spPr>
            <a:xfrm>
              <a:off x="11602362" y="919614"/>
              <a:ext cx="0" cy="8279999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9" name="直線コネクタ 1748"/>
            <p:cNvCxnSpPr/>
            <p:nvPr/>
          </p:nvCxnSpPr>
          <p:spPr>
            <a:xfrm>
              <a:off x="442424" y="5059618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0" name="直線コネクタ 1749"/>
            <p:cNvCxnSpPr/>
            <p:nvPr/>
          </p:nvCxnSpPr>
          <p:spPr>
            <a:xfrm>
              <a:off x="442424" y="4683254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1" name="直線コネクタ 1750"/>
            <p:cNvCxnSpPr/>
            <p:nvPr/>
          </p:nvCxnSpPr>
          <p:spPr>
            <a:xfrm>
              <a:off x="442424" y="4306890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2" name="直線コネクタ 1751"/>
            <p:cNvCxnSpPr/>
            <p:nvPr/>
          </p:nvCxnSpPr>
          <p:spPr>
            <a:xfrm>
              <a:off x="442424" y="3930526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3" name="直線コネクタ 1752"/>
            <p:cNvCxnSpPr/>
            <p:nvPr/>
          </p:nvCxnSpPr>
          <p:spPr>
            <a:xfrm>
              <a:off x="442424" y="3554162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4" name="直線コネクタ 1753"/>
            <p:cNvCxnSpPr/>
            <p:nvPr/>
          </p:nvCxnSpPr>
          <p:spPr>
            <a:xfrm>
              <a:off x="442424" y="3177798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5" name="直線コネクタ 1754"/>
            <p:cNvCxnSpPr/>
            <p:nvPr/>
          </p:nvCxnSpPr>
          <p:spPr>
            <a:xfrm>
              <a:off x="442424" y="2801434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6" name="直線コネクタ 1755"/>
            <p:cNvCxnSpPr/>
            <p:nvPr/>
          </p:nvCxnSpPr>
          <p:spPr>
            <a:xfrm>
              <a:off x="442424" y="2425070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7" name="直線コネクタ 1756"/>
            <p:cNvCxnSpPr/>
            <p:nvPr/>
          </p:nvCxnSpPr>
          <p:spPr>
            <a:xfrm>
              <a:off x="442424" y="2048706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8" name="直線コネクタ 1757"/>
            <p:cNvCxnSpPr/>
            <p:nvPr/>
          </p:nvCxnSpPr>
          <p:spPr>
            <a:xfrm>
              <a:off x="442424" y="8823258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9" name="直線コネクタ 1758"/>
            <p:cNvCxnSpPr/>
            <p:nvPr/>
          </p:nvCxnSpPr>
          <p:spPr>
            <a:xfrm>
              <a:off x="442424" y="8446894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0" name="直線コネクタ 1759"/>
            <p:cNvCxnSpPr/>
            <p:nvPr/>
          </p:nvCxnSpPr>
          <p:spPr>
            <a:xfrm>
              <a:off x="442424" y="8070530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1" name="直線コネクタ 1760"/>
            <p:cNvCxnSpPr/>
            <p:nvPr/>
          </p:nvCxnSpPr>
          <p:spPr>
            <a:xfrm>
              <a:off x="442424" y="7694166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2" name="直線コネクタ 1761"/>
            <p:cNvCxnSpPr/>
            <p:nvPr/>
          </p:nvCxnSpPr>
          <p:spPr>
            <a:xfrm>
              <a:off x="442424" y="7317802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3" name="直線コネクタ 1762"/>
            <p:cNvCxnSpPr/>
            <p:nvPr/>
          </p:nvCxnSpPr>
          <p:spPr>
            <a:xfrm>
              <a:off x="442424" y="6941438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4" name="直線コネクタ 1763"/>
            <p:cNvCxnSpPr/>
            <p:nvPr/>
          </p:nvCxnSpPr>
          <p:spPr>
            <a:xfrm>
              <a:off x="442424" y="6565074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5" name="直線コネクタ 1764"/>
            <p:cNvCxnSpPr/>
            <p:nvPr/>
          </p:nvCxnSpPr>
          <p:spPr>
            <a:xfrm>
              <a:off x="442424" y="6188710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6" name="直線コネクタ 1765"/>
            <p:cNvCxnSpPr/>
            <p:nvPr/>
          </p:nvCxnSpPr>
          <p:spPr>
            <a:xfrm>
              <a:off x="442424" y="5812346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7" name="直線コネクタ 1766"/>
            <p:cNvCxnSpPr/>
            <p:nvPr/>
          </p:nvCxnSpPr>
          <p:spPr>
            <a:xfrm>
              <a:off x="442424" y="5435982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8" name="直線コネクタ 1767"/>
            <p:cNvCxnSpPr/>
            <p:nvPr/>
          </p:nvCxnSpPr>
          <p:spPr>
            <a:xfrm>
              <a:off x="442424" y="1672342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9" name="直線コネクタ 1768"/>
            <p:cNvCxnSpPr/>
            <p:nvPr/>
          </p:nvCxnSpPr>
          <p:spPr>
            <a:xfrm>
              <a:off x="442424" y="1295978"/>
              <a:ext cx="1187994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グループ化 7"/>
            <p:cNvGrpSpPr/>
            <p:nvPr/>
          </p:nvGrpSpPr>
          <p:grpSpPr>
            <a:xfrm>
              <a:off x="442424" y="1107796"/>
              <a:ext cx="11879940" cy="7903635"/>
              <a:chOff x="442424" y="1133933"/>
              <a:chExt cx="11879940" cy="7903635"/>
            </a:xfrm>
          </p:grpSpPr>
          <p:cxnSp>
            <p:nvCxnSpPr>
              <p:cNvPr id="1772" name="直線コネクタ 1771"/>
              <p:cNvCxnSpPr/>
              <p:nvPr/>
            </p:nvCxnSpPr>
            <p:spPr>
              <a:xfrm>
                <a:off x="442424" y="4897569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3" name="直線コネクタ 1772"/>
              <p:cNvCxnSpPr/>
              <p:nvPr/>
            </p:nvCxnSpPr>
            <p:spPr>
              <a:xfrm>
                <a:off x="442424" y="4897573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4" name="直線コネクタ 1773"/>
              <p:cNvCxnSpPr/>
              <p:nvPr/>
            </p:nvCxnSpPr>
            <p:spPr>
              <a:xfrm>
                <a:off x="442424" y="4521209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5" name="直線コネクタ 1774"/>
              <p:cNvCxnSpPr/>
              <p:nvPr/>
            </p:nvCxnSpPr>
            <p:spPr>
              <a:xfrm>
                <a:off x="442424" y="4144845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6" name="直線コネクタ 1775"/>
              <p:cNvCxnSpPr/>
              <p:nvPr/>
            </p:nvCxnSpPr>
            <p:spPr>
              <a:xfrm>
                <a:off x="442424" y="3768481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7" name="直線コネクタ 1776"/>
              <p:cNvCxnSpPr/>
              <p:nvPr/>
            </p:nvCxnSpPr>
            <p:spPr>
              <a:xfrm>
                <a:off x="442424" y="3392117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8" name="直線コネクタ 1777"/>
              <p:cNvCxnSpPr/>
              <p:nvPr/>
            </p:nvCxnSpPr>
            <p:spPr>
              <a:xfrm>
                <a:off x="442424" y="3015753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9" name="直線コネクタ 1778"/>
              <p:cNvCxnSpPr/>
              <p:nvPr/>
            </p:nvCxnSpPr>
            <p:spPr>
              <a:xfrm>
                <a:off x="442424" y="2639389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0" name="直線コネクタ 1779"/>
              <p:cNvCxnSpPr/>
              <p:nvPr/>
            </p:nvCxnSpPr>
            <p:spPr>
              <a:xfrm>
                <a:off x="442424" y="2263025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1" name="直線コネクタ 1780"/>
              <p:cNvCxnSpPr/>
              <p:nvPr/>
            </p:nvCxnSpPr>
            <p:spPr>
              <a:xfrm>
                <a:off x="442424" y="1886661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2" name="直線コネクタ 1781"/>
              <p:cNvCxnSpPr/>
              <p:nvPr/>
            </p:nvCxnSpPr>
            <p:spPr>
              <a:xfrm>
                <a:off x="442424" y="8661213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3" name="直線コネクタ 1782"/>
              <p:cNvCxnSpPr/>
              <p:nvPr/>
            </p:nvCxnSpPr>
            <p:spPr>
              <a:xfrm>
                <a:off x="442424" y="8284849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4" name="直線コネクタ 1783"/>
              <p:cNvCxnSpPr/>
              <p:nvPr/>
            </p:nvCxnSpPr>
            <p:spPr>
              <a:xfrm>
                <a:off x="442424" y="7908485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5" name="直線コネクタ 1784"/>
              <p:cNvCxnSpPr/>
              <p:nvPr/>
            </p:nvCxnSpPr>
            <p:spPr>
              <a:xfrm>
                <a:off x="442424" y="7532121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6" name="直線コネクタ 1785"/>
              <p:cNvCxnSpPr/>
              <p:nvPr/>
            </p:nvCxnSpPr>
            <p:spPr>
              <a:xfrm>
                <a:off x="442424" y="7155757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7" name="直線コネクタ 1786"/>
              <p:cNvCxnSpPr/>
              <p:nvPr/>
            </p:nvCxnSpPr>
            <p:spPr>
              <a:xfrm>
                <a:off x="442424" y="6779393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8" name="直線コネクタ 1787"/>
              <p:cNvCxnSpPr/>
              <p:nvPr/>
            </p:nvCxnSpPr>
            <p:spPr>
              <a:xfrm>
                <a:off x="442424" y="6403029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9" name="直線コネクタ 1788"/>
              <p:cNvCxnSpPr/>
              <p:nvPr/>
            </p:nvCxnSpPr>
            <p:spPr>
              <a:xfrm>
                <a:off x="442424" y="6026665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0" name="直線コネクタ 1789"/>
              <p:cNvCxnSpPr/>
              <p:nvPr/>
            </p:nvCxnSpPr>
            <p:spPr>
              <a:xfrm>
                <a:off x="442424" y="5650301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1" name="直線コネクタ 1790"/>
              <p:cNvCxnSpPr/>
              <p:nvPr/>
            </p:nvCxnSpPr>
            <p:spPr>
              <a:xfrm>
                <a:off x="442424" y="5273937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2" name="直線コネクタ 1791"/>
              <p:cNvCxnSpPr/>
              <p:nvPr/>
            </p:nvCxnSpPr>
            <p:spPr>
              <a:xfrm>
                <a:off x="442424" y="1510297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3" name="直線コネクタ 1792"/>
              <p:cNvCxnSpPr/>
              <p:nvPr/>
            </p:nvCxnSpPr>
            <p:spPr>
              <a:xfrm>
                <a:off x="442424" y="1133933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4" name="直線コネクタ 1793"/>
              <p:cNvCxnSpPr/>
              <p:nvPr/>
            </p:nvCxnSpPr>
            <p:spPr>
              <a:xfrm>
                <a:off x="442424" y="9037568"/>
                <a:ext cx="1187994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グループ化 8"/>
            <p:cNvGrpSpPr/>
            <p:nvPr/>
          </p:nvGrpSpPr>
          <p:grpSpPr>
            <a:xfrm>
              <a:off x="622426" y="919614"/>
              <a:ext cx="11519936" cy="8279999"/>
              <a:chOff x="650768" y="919614"/>
              <a:chExt cx="11519936" cy="8279999"/>
            </a:xfrm>
          </p:grpSpPr>
          <p:cxnSp>
            <p:nvCxnSpPr>
              <p:cNvPr id="1795" name="直線コネクタ 1794"/>
              <p:cNvCxnSpPr/>
              <p:nvPr/>
            </p:nvCxnSpPr>
            <p:spPr>
              <a:xfrm>
                <a:off x="4250748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6" name="直線コネクタ 1795"/>
              <p:cNvCxnSpPr/>
              <p:nvPr/>
            </p:nvCxnSpPr>
            <p:spPr>
              <a:xfrm>
                <a:off x="3530752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7" name="直線コネクタ 1796"/>
              <p:cNvCxnSpPr/>
              <p:nvPr/>
            </p:nvCxnSpPr>
            <p:spPr>
              <a:xfrm>
                <a:off x="3890750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8" name="直線コネクタ 1797"/>
              <p:cNvCxnSpPr/>
              <p:nvPr/>
            </p:nvCxnSpPr>
            <p:spPr>
              <a:xfrm>
                <a:off x="3170754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9" name="直線コネクタ 1798"/>
              <p:cNvCxnSpPr/>
              <p:nvPr/>
            </p:nvCxnSpPr>
            <p:spPr>
              <a:xfrm>
                <a:off x="2810756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0" name="直線コネクタ 1799"/>
              <p:cNvCxnSpPr/>
              <p:nvPr/>
            </p:nvCxnSpPr>
            <p:spPr>
              <a:xfrm>
                <a:off x="2450758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1" name="直線コネクタ 1800"/>
              <p:cNvCxnSpPr/>
              <p:nvPr/>
            </p:nvCxnSpPr>
            <p:spPr>
              <a:xfrm>
                <a:off x="2090760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2" name="直線コネクタ 1801"/>
              <p:cNvCxnSpPr/>
              <p:nvPr/>
            </p:nvCxnSpPr>
            <p:spPr>
              <a:xfrm>
                <a:off x="1730762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3" name="直線コネクタ 1802"/>
              <p:cNvCxnSpPr/>
              <p:nvPr/>
            </p:nvCxnSpPr>
            <p:spPr>
              <a:xfrm>
                <a:off x="1370764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4" name="直線コネクタ 1803"/>
              <p:cNvCxnSpPr/>
              <p:nvPr/>
            </p:nvCxnSpPr>
            <p:spPr>
              <a:xfrm>
                <a:off x="1010766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5" name="直線コネクタ 1804"/>
              <p:cNvCxnSpPr/>
              <p:nvPr/>
            </p:nvCxnSpPr>
            <p:spPr>
              <a:xfrm>
                <a:off x="7850728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6" name="直線コネクタ 1805"/>
              <p:cNvCxnSpPr/>
              <p:nvPr/>
            </p:nvCxnSpPr>
            <p:spPr>
              <a:xfrm>
                <a:off x="7130732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7" name="直線コネクタ 1806"/>
              <p:cNvCxnSpPr/>
              <p:nvPr/>
            </p:nvCxnSpPr>
            <p:spPr>
              <a:xfrm>
                <a:off x="7490730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8" name="直線コネクタ 1807"/>
              <p:cNvCxnSpPr/>
              <p:nvPr/>
            </p:nvCxnSpPr>
            <p:spPr>
              <a:xfrm>
                <a:off x="6770734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9" name="直線コネクタ 1808"/>
              <p:cNvCxnSpPr/>
              <p:nvPr/>
            </p:nvCxnSpPr>
            <p:spPr>
              <a:xfrm>
                <a:off x="6410736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0" name="直線コネクタ 1809"/>
              <p:cNvCxnSpPr/>
              <p:nvPr/>
            </p:nvCxnSpPr>
            <p:spPr>
              <a:xfrm>
                <a:off x="6050738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1" name="直線コネクタ 1810"/>
              <p:cNvCxnSpPr/>
              <p:nvPr/>
            </p:nvCxnSpPr>
            <p:spPr>
              <a:xfrm>
                <a:off x="5690740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2" name="直線コネクタ 1811"/>
              <p:cNvCxnSpPr/>
              <p:nvPr/>
            </p:nvCxnSpPr>
            <p:spPr>
              <a:xfrm>
                <a:off x="5330742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3" name="直線コネクタ 1812"/>
              <p:cNvCxnSpPr/>
              <p:nvPr/>
            </p:nvCxnSpPr>
            <p:spPr>
              <a:xfrm>
                <a:off x="4970744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4" name="直線コネクタ 1813"/>
              <p:cNvCxnSpPr/>
              <p:nvPr/>
            </p:nvCxnSpPr>
            <p:spPr>
              <a:xfrm>
                <a:off x="4610746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5" name="直線コネクタ 1814"/>
              <p:cNvCxnSpPr/>
              <p:nvPr/>
            </p:nvCxnSpPr>
            <p:spPr>
              <a:xfrm>
                <a:off x="11450708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6" name="直線コネクタ 1815"/>
              <p:cNvCxnSpPr/>
              <p:nvPr/>
            </p:nvCxnSpPr>
            <p:spPr>
              <a:xfrm>
                <a:off x="10730712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7" name="直線コネクタ 1816"/>
              <p:cNvCxnSpPr/>
              <p:nvPr/>
            </p:nvCxnSpPr>
            <p:spPr>
              <a:xfrm>
                <a:off x="11090710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8" name="直線コネクタ 1817"/>
              <p:cNvCxnSpPr/>
              <p:nvPr/>
            </p:nvCxnSpPr>
            <p:spPr>
              <a:xfrm>
                <a:off x="10370714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9" name="直線コネクタ 1818"/>
              <p:cNvCxnSpPr/>
              <p:nvPr/>
            </p:nvCxnSpPr>
            <p:spPr>
              <a:xfrm>
                <a:off x="10010716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0" name="直線コネクタ 1819"/>
              <p:cNvCxnSpPr/>
              <p:nvPr/>
            </p:nvCxnSpPr>
            <p:spPr>
              <a:xfrm>
                <a:off x="9650718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1" name="直線コネクタ 1820"/>
              <p:cNvCxnSpPr/>
              <p:nvPr/>
            </p:nvCxnSpPr>
            <p:spPr>
              <a:xfrm>
                <a:off x="9290720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2" name="直線コネクタ 1821"/>
              <p:cNvCxnSpPr/>
              <p:nvPr/>
            </p:nvCxnSpPr>
            <p:spPr>
              <a:xfrm>
                <a:off x="8930722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3" name="直線コネクタ 1822"/>
              <p:cNvCxnSpPr/>
              <p:nvPr/>
            </p:nvCxnSpPr>
            <p:spPr>
              <a:xfrm>
                <a:off x="8570724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4" name="直線コネクタ 1823"/>
              <p:cNvCxnSpPr/>
              <p:nvPr/>
            </p:nvCxnSpPr>
            <p:spPr>
              <a:xfrm>
                <a:off x="8210726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5" name="直線コネクタ 1824"/>
              <p:cNvCxnSpPr/>
              <p:nvPr/>
            </p:nvCxnSpPr>
            <p:spPr>
              <a:xfrm>
                <a:off x="12170704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6" name="直線コネクタ 1825"/>
              <p:cNvCxnSpPr/>
              <p:nvPr/>
            </p:nvCxnSpPr>
            <p:spPr>
              <a:xfrm>
                <a:off x="11810706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7" name="直線コネクタ 1826"/>
              <p:cNvCxnSpPr/>
              <p:nvPr/>
            </p:nvCxnSpPr>
            <p:spPr>
              <a:xfrm>
                <a:off x="650768" y="919614"/>
                <a:ext cx="0" cy="8279999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28" name="グループ化 1827"/>
          <p:cNvGrpSpPr/>
          <p:nvPr/>
        </p:nvGrpSpPr>
        <p:grpSpPr>
          <a:xfrm>
            <a:off x="11962360" y="734948"/>
            <a:ext cx="360004" cy="184666"/>
            <a:chOff x="9091356" y="796062"/>
            <a:chExt cx="361054" cy="184666"/>
          </a:xfrm>
        </p:grpSpPr>
        <p:cxnSp>
          <p:nvCxnSpPr>
            <p:cNvPr id="1829" name="直線矢印コネクタ 1828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0" name="直線コネクタ 1829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1" name="直線コネクタ 1830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2" name="テキスト ボックス 1831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5131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テキスト ボックス 418"/>
          <p:cNvSpPr txBox="1"/>
          <p:nvPr/>
        </p:nvSpPr>
        <p:spPr>
          <a:xfrm>
            <a:off x="11497243" y="286044"/>
            <a:ext cx="11528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 smtClean="0"/>
              <a:t>15x22m(1/67</a:t>
            </a:r>
            <a:r>
              <a:rPr lang="en-US" altLang="ja-JP" dirty="0"/>
              <a:t>)</a:t>
            </a:r>
          </a:p>
        </p:txBody>
      </p:sp>
      <p:sp>
        <p:nvSpPr>
          <p:cNvPr id="416" name="テキスト ボックス 415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503" name="直線コネクタ 502"/>
          <p:cNvCxnSpPr/>
          <p:nvPr/>
        </p:nvCxnSpPr>
        <p:spPr>
          <a:xfrm>
            <a:off x="0" y="548680"/>
            <a:ext cx="128016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/>
          <p:cNvGrpSpPr/>
          <p:nvPr/>
        </p:nvGrpSpPr>
        <p:grpSpPr>
          <a:xfrm>
            <a:off x="459351" y="1108255"/>
            <a:ext cx="11880013" cy="8100000"/>
            <a:chOff x="459351" y="1108255"/>
            <a:chExt cx="11880013" cy="8100000"/>
          </a:xfrm>
        </p:grpSpPr>
        <p:sp>
          <p:nvSpPr>
            <p:cNvPr id="1339" name="正方形/長方形 1338"/>
            <p:cNvSpPr/>
            <p:nvPr/>
          </p:nvSpPr>
          <p:spPr>
            <a:xfrm>
              <a:off x="459351" y="1108255"/>
              <a:ext cx="11880013" cy="81000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5859361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>
              <a:off x="459351" y="272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線コネクタ 503"/>
            <p:cNvCxnSpPr/>
            <p:nvPr/>
          </p:nvCxnSpPr>
          <p:spPr>
            <a:xfrm>
              <a:off x="6399362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線コネクタ 504"/>
            <p:cNvCxnSpPr/>
            <p:nvPr/>
          </p:nvCxnSpPr>
          <p:spPr>
            <a:xfrm>
              <a:off x="4779359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線コネクタ 505"/>
            <p:cNvCxnSpPr/>
            <p:nvPr/>
          </p:nvCxnSpPr>
          <p:spPr>
            <a:xfrm>
              <a:off x="5319360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線コネクタ 506"/>
            <p:cNvCxnSpPr/>
            <p:nvPr/>
          </p:nvCxnSpPr>
          <p:spPr>
            <a:xfrm>
              <a:off x="3699357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線コネクタ 507"/>
            <p:cNvCxnSpPr/>
            <p:nvPr/>
          </p:nvCxnSpPr>
          <p:spPr>
            <a:xfrm>
              <a:off x="4239358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線コネクタ 508"/>
            <p:cNvCxnSpPr/>
            <p:nvPr/>
          </p:nvCxnSpPr>
          <p:spPr>
            <a:xfrm>
              <a:off x="2619355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直線コネクタ 509"/>
            <p:cNvCxnSpPr/>
            <p:nvPr/>
          </p:nvCxnSpPr>
          <p:spPr>
            <a:xfrm>
              <a:off x="3159356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直線コネクタ 510"/>
            <p:cNvCxnSpPr/>
            <p:nvPr/>
          </p:nvCxnSpPr>
          <p:spPr>
            <a:xfrm>
              <a:off x="1539353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線コネクタ 511"/>
            <p:cNvCxnSpPr/>
            <p:nvPr/>
          </p:nvCxnSpPr>
          <p:spPr>
            <a:xfrm>
              <a:off x="2079354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/>
            <p:cNvCxnSpPr/>
            <p:nvPr/>
          </p:nvCxnSpPr>
          <p:spPr>
            <a:xfrm>
              <a:off x="11259371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/>
            <p:cNvCxnSpPr/>
            <p:nvPr/>
          </p:nvCxnSpPr>
          <p:spPr>
            <a:xfrm>
              <a:off x="11799372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/>
            <p:cNvCxnSpPr/>
            <p:nvPr/>
          </p:nvCxnSpPr>
          <p:spPr>
            <a:xfrm>
              <a:off x="10179369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コネクタ 515"/>
            <p:cNvCxnSpPr/>
            <p:nvPr/>
          </p:nvCxnSpPr>
          <p:spPr>
            <a:xfrm>
              <a:off x="10719370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線コネクタ 516"/>
            <p:cNvCxnSpPr/>
            <p:nvPr/>
          </p:nvCxnSpPr>
          <p:spPr>
            <a:xfrm>
              <a:off x="9099367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線コネクタ 517"/>
            <p:cNvCxnSpPr/>
            <p:nvPr/>
          </p:nvCxnSpPr>
          <p:spPr>
            <a:xfrm>
              <a:off x="9639368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線コネクタ 518"/>
            <p:cNvCxnSpPr/>
            <p:nvPr/>
          </p:nvCxnSpPr>
          <p:spPr>
            <a:xfrm>
              <a:off x="8019365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コネクタ 519"/>
            <p:cNvCxnSpPr/>
            <p:nvPr/>
          </p:nvCxnSpPr>
          <p:spPr>
            <a:xfrm>
              <a:off x="8559366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線コネクタ 520"/>
            <p:cNvCxnSpPr/>
            <p:nvPr/>
          </p:nvCxnSpPr>
          <p:spPr>
            <a:xfrm>
              <a:off x="6939363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コネクタ 521"/>
            <p:cNvCxnSpPr/>
            <p:nvPr/>
          </p:nvCxnSpPr>
          <p:spPr>
            <a:xfrm>
              <a:off x="7479364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コネクタ 522"/>
            <p:cNvCxnSpPr/>
            <p:nvPr/>
          </p:nvCxnSpPr>
          <p:spPr>
            <a:xfrm>
              <a:off x="999352" y="1108255"/>
              <a:ext cx="0" cy="81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/>
            <p:cNvCxnSpPr/>
            <p:nvPr/>
          </p:nvCxnSpPr>
          <p:spPr>
            <a:xfrm>
              <a:off x="459351" y="326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線コネクタ 526"/>
            <p:cNvCxnSpPr/>
            <p:nvPr/>
          </p:nvCxnSpPr>
          <p:spPr>
            <a:xfrm>
              <a:off x="459351" y="164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線コネクタ 527"/>
            <p:cNvCxnSpPr/>
            <p:nvPr/>
          </p:nvCxnSpPr>
          <p:spPr>
            <a:xfrm>
              <a:off x="459351" y="218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直線コネクタ 528"/>
            <p:cNvCxnSpPr/>
            <p:nvPr/>
          </p:nvCxnSpPr>
          <p:spPr>
            <a:xfrm>
              <a:off x="459351" y="488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直線コネクタ 529"/>
            <p:cNvCxnSpPr/>
            <p:nvPr/>
          </p:nvCxnSpPr>
          <p:spPr>
            <a:xfrm>
              <a:off x="459351" y="542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コネクタ 530"/>
            <p:cNvCxnSpPr/>
            <p:nvPr/>
          </p:nvCxnSpPr>
          <p:spPr>
            <a:xfrm>
              <a:off x="459351" y="380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線コネクタ 531"/>
            <p:cNvCxnSpPr/>
            <p:nvPr/>
          </p:nvCxnSpPr>
          <p:spPr>
            <a:xfrm>
              <a:off x="459351" y="434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直線コネクタ 532"/>
            <p:cNvCxnSpPr/>
            <p:nvPr/>
          </p:nvCxnSpPr>
          <p:spPr>
            <a:xfrm>
              <a:off x="459351" y="704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コネクタ 533"/>
            <p:cNvCxnSpPr/>
            <p:nvPr/>
          </p:nvCxnSpPr>
          <p:spPr>
            <a:xfrm>
              <a:off x="459351" y="758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線コネクタ 534"/>
            <p:cNvCxnSpPr/>
            <p:nvPr/>
          </p:nvCxnSpPr>
          <p:spPr>
            <a:xfrm>
              <a:off x="459351" y="596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線コネクタ 535"/>
            <p:cNvCxnSpPr/>
            <p:nvPr/>
          </p:nvCxnSpPr>
          <p:spPr>
            <a:xfrm>
              <a:off x="459351" y="650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/>
            <p:cNvCxnSpPr/>
            <p:nvPr/>
          </p:nvCxnSpPr>
          <p:spPr>
            <a:xfrm>
              <a:off x="459351" y="812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コネクタ 539"/>
            <p:cNvCxnSpPr/>
            <p:nvPr/>
          </p:nvCxnSpPr>
          <p:spPr>
            <a:xfrm>
              <a:off x="459351" y="8668255"/>
              <a:ext cx="118800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グループ化 5"/>
            <p:cNvGrpSpPr/>
            <p:nvPr/>
          </p:nvGrpSpPr>
          <p:grpSpPr>
            <a:xfrm>
              <a:off x="459351" y="1378255"/>
              <a:ext cx="11880013" cy="7560000"/>
              <a:chOff x="459351" y="1435313"/>
              <a:chExt cx="11880013" cy="7560000"/>
            </a:xfrm>
          </p:grpSpPr>
          <p:cxnSp>
            <p:nvCxnSpPr>
              <p:cNvPr id="541" name="直線コネクタ 540"/>
              <p:cNvCxnSpPr/>
              <p:nvPr/>
            </p:nvCxnSpPr>
            <p:spPr>
              <a:xfrm>
                <a:off x="459351" y="251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直線コネクタ 541"/>
              <p:cNvCxnSpPr/>
              <p:nvPr/>
            </p:nvCxnSpPr>
            <p:spPr>
              <a:xfrm>
                <a:off x="459351" y="305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3" name="直線コネクタ 542"/>
              <p:cNvCxnSpPr/>
              <p:nvPr/>
            </p:nvCxnSpPr>
            <p:spPr>
              <a:xfrm>
                <a:off x="459351" y="143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直線コネクタ 543"/>
              <p:cNvCxnSpPr/>
              <p:nvPr/>
            </p:nvCxnSpPr>
            <p:spPr>
              <a:xfrm>
                <a:off x="459351" y="197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直線コネクタ 544"/>
              <p:cNvCxnSpPr/>
              <p:nvPr/>
            </p:nvCxnSpPr>
            <p:spPr>
              <a:xfrm>
                <a:off x="459351" y="467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直線コネクタ 545"/>
              <p:cNvCxnSpPr/>
              <p:nvPr/>
            </p:nvCxnSpPr>
            <p:spPr>
              <a:xfrm>
                <a:off x="459351" y="521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直線コネクタ 546"/>
              <p:cNvCxnSpPr/>
              <p:nvPr/>
            </p:nvCxnSpPr>
            <p:spPr>
              <a:xfrm>
                <a:off x="459351" y="359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8" name="直線コネクタ 547"/>
              <p:cNvCxnSpPr/>
              <p:nvPr/>
            </p:nvCxnSpPr>
            <p:spPr>
              <a:xfrm>
                <a:off x="459351" y="413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9" name="直線コネクタ 548"/>
              <p:cNvCxnSpPr/>
              <p:nvPr/>
            </p:nvCxnSpPr>
            <p:spPr>
              <a:xfrm>
                <a:off x="459351" y="683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直線コネクタ 549"/>
              <p:cNvCxnSpPr/>
              <p:nvPr/>
            </p:nvCxnSpPr>
            <p:spPr>
              <a:xfrm>
                <a:off x="459351" y="737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直線コネクタ 550"/>
              <p:cNvCxnSpPr/>
              <p:nvPr/>
            </p:nvCxnSpPr>
            <p:spPr>
              <a:xfrm>
                <a:off x="459351" y="575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直線コネクタ 551"/>
              <p:cNvCxnSpPr/>
              <p:nvPr/>
            </p:nvCxnSpPr>
            <p:spPr>
              <a:xfrm>
                <a:off x="459351" y="629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直線コネクタ 552"/>
              <p:cNvCxnSpPr/>
              <p:nvPr/>
            </p:nvCxnSpPr>
            <p:spPr>
              <a:xfrm>
                <a:off x="459351" y="899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4" name="直線コネクタ 553"/>
              <p:cNvCxnSpPr/>
              <p:nvPr/>
            </p:nvCxnSpPr>
            <p:spPr>
              <a:xfrm>
                <a:off x="459351" y="791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直線コネクタ 554"/>
              <p:cNvCxnSpPr/>
              <p:nvPr/>
            </p:nvCxnSpPr>
            <p:spPr>
              <a:xfrm>
                <a:off x="459351" y="8455313"/>
                <a:ext cx="1188001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グループ化 6"/>
            <p:cNvGrpSpPr/>
            <p:nvPr/>
          </p:nvGrpSpPr>
          <p:grpSpPr>
            <a:xfrm>
              <a:off x="729347" y="1108255"/>
              <a:ext cx="11340021" cy="8100000"/>
              <a:chOff x="684819" y="1108255"/>
              <a:chExt cx="11340021" cy="8100000"/>
            </a:xfrm>
          </p:grpSpPr>
          <p:cxnSp>
            <p:nvCxnSpPr>
              <p:cNvPr id="556" name="直線コネクタ 555"/>
              <p:cNvCxnSpPr/>
              <p:nvPr/>
            </p:nvCxnSpPr>
            <p:spPr>
              <a:xfrm>
                <a:off x="6084829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直線コネクタ 556"/>
              <p:cNvCxnSpPr/>
              <p:nvPr/>
            </p:nvCxnSpPr>
            <p:spPr>
              <a:xfrm>
                <a:off x="6624830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8" name="直線コネクタ 557"/>
              <p:cNvCxnSpPr/>
              <p:nvPr/>
            </p:nvCxnSpPr>
            <p:spPr>
              <a:xfrm>
                <a:off x="5004827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9" name="直線コネクタ 558"/>
              <p:cNvCxnSpPr/>
              <p:nvPr/>
            </p:nvCxnSpPr>
            <p:spPr>
              <a:xfrm>
                <a:off x="5544828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直線コネクタ 559"/>
              <p:cNvCxnSpPr/>
              <p:nvPr/>
            </p:nvCxnSpPr>
            <p:spPr>
              <a:xfrm>
                <a:off x="3924825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1" name="直線コネクタ 560"/>
              <p:cNvCxnSpPr/>
              <p:nvPr/>
            </p:nvCxnSpPr>
            <p:spPr>
              <a:xfrm>
                <a:off x="4464826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直線コネクタ 561"/>
              <p:cNvCxnSpPr/>
              <p:nvPr/>
            </p:nvCxnSpPr>
            <p:spPr>
              <a:xfrm>
                <a:off x="2844823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3" name="直線コネクタ 562"/>
              <p:cNvCxnSpPr/>
              <p:nvPr/>
            </p:nvCxnSpPr>
            <p:spPr>
              <a:xfrm>
                <a:off x="3384824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4" name="直線コネクタ 563"/>
              <p:cNvCxnSpPr/>
              <p:nvPr/>
            </p:nvCxnSpPr>
            <p:spPr>
              <a:xfrm>
                <a:off x="1764821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5" name="直線コネクタ 564"/>
              <p:cNvCxnSpPr/>
              <p:nvPr/>
            </p:nvCxnSpPr>
            <p:spPr>
              <a:xfrm>
                <a:off x="2304822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直線コネクタ 565"/>
              <p:cNvCxnSpPr/>
              <p:nvPr/>
            </p:nvCxnSpPr>
            <p:spPr>
              <a:xfrm>
                <a:off x="11484839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直線コネクタ 566"/>
              <p:cNvCxnSpPr/>
              <p:nvPr/>
            </p:nvCxnSpPr>
            <p:spPr>
              <a:xfrm>
                <a:off x="12024840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8" name="直線コネクタ 567"/>
              <p:cNvCxnSpPr/>
              <p:nvPr/>
            </p:nvCxnSpPr>
            <p:spPr>
              <a:xfrm>
                <a:off x="10404837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9" name="直線コネクタ 568"/>
              <p:cNvCxnSpPr/>
              <p:nvPr/>
            </p:nvCxnSpPr>
            <p:spPr>
              <a:xfrm>
                <a:off x="10944838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0" name="直線コネクタ 569"/>
              <p:cNvCxnSpPr/>
              <p:nvPr/>
            </p:nvCxnSpPr>
            <p:spPr>
              <a:xfrm>
                <a:off x="9324835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1" name="直線コネクタ 570"/>
              <p:cNvCxnSpPr/>
              <p:nvPr/>
            </p:nvCxnSpPr>
            <p:spPr>
              <a:xfrm>
                <a:off x="9864836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2" name="直線コネクタ 571"/>
              <p:cNvCxnSpPr/>
              <p:nvPr/>
            </p:nvCxnSpPr>
            <p:spPr>
              <a:xfrm>
                <a:off x="8244833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3" name="直線コネクタ 572"/>
              <p:cNvCxnSpPr/>
              <p:nvPr/>
            </p:nvCxnSpPr>
            <p:spPr>
              <a:xfrm>
                <a:off x="8784834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4" name="直線コネクタ 573"/>
              <p:cNvCxnSpPr/>
              <p:nvPr/>
            </p:nvCxnSpPr>
            <p:spPr>
              <a:xfrm>
                <a:off x="7164831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5" name="直線コネクタ 574"/>
              <p:cNvCxnSpPr/>
              <p:nvPr/>
            </p:nvCxnSpPr>
            <p:spPr>
              <a:xfrm>
                <a:off x="7704832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6" name="直線コネクタ 575"/>
              <p:cNvCxnSpPr/>
              <p:nvPr/>
            </p:nvCxnSpPr>
            <p:spPr>
              <a:xfrm>
                <a:off x="1224820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直線コネクタ 576"/>
              <p:cNvCxnSpPr/>
              <p:nvPr/>
            </p:nvCxnSpPr>
            <p:spPr>
              <a:xfrm>
                <a:off x="684819" y="1108255"/>
                <a:ext cx="0" cy="81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8" name="グループ化 577"/>
          <p:cNvGrpSpPr/>
          <p:nvPr/>
        </p:nvGrpSpPr>
        <p:grpSpPr>
          <a:xfrm>
            <a:off x="11799372" y="923773"/>
            <a:ext cx="539024" cy="184666"/>
            <a:chOff x="9091356" y="796062"/>
            <a:chExt cx="361054" cy="184666"/>
          </a:xfrm>
        </p:grpSpPr>
        <p:cxnSp>
          <p:nvCxnSpPr>
            <p:cNvPr id="579" name="直線矢印コネクタ 578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線コネクタ 579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線コネクタ 580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2" name="テキスト ボックス 581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9589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テキスト ボックス 420"/>
          <p:cNvSpPr txBox="1"/>
          <p:nvPr/>
        </p:nvSpPr>
        <p:spPr>
          <a:xfrm>
            <a:off x="11543314" y="284520"/>
            <a:ext cx="11528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 smtClean="0"/>
              <a:t>11x17m(1/50</a:t>
            </a:r>
            <a:r>
              <a:rPr lang="en-US" altLang="ja-JP" dirty="0"/>
              <a:t>)</a:t>
            </a: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92" name="直線コネクタ 191"/>
          <p:cNvCxnSpPr/>
          <p:nvPr/>
        </p:nvCxnSpPr>
        <p:spPr>
          <a:xfrm>
            <a:off x="0" y="548680"/>
            <a:ext cx="128016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/>
          <p:cNvGrpSpPr/>
          <p:nvPr/>
        </p:nvGrpSpPr>
        <p:grpSpPr>
          <a:xfrm>
            <a:off x="281443" y="1272207"/>
            <a:ext cx="12240700" cy="7920000"/>
            <a:chOff x="281443" y="1272207"/>
            <a:chExt cx="12240700" cy="7920000"/>
          </a:xfrm>
        </p:grpSpPr>
        <p:sp>
          <p:nvSpPr>
            <p:cNvPr id="193" name="正方形/長方形 192"/>
            <p:cNvSpPr/>
            <p:nvPr/>
          </p:nvSpPr>
          <p:spPr>
            <a:xfrm>
              <a:off x="281443" y="1272207"/>
              <a:ext cx="12240037" cy="79200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コネクタ 2"/>
            <p:cNvCxnSpPr>
              <a:stCxn id="193" idx="0"/>
              <a:endCxn id="193" idx="2"/>
            </p:cNvCxnSpPr>
            <p:nvPr/>
          </p:nvCxnSpPr>
          <p:spPr>
            <a:xfrm>
              <a:off x="6401462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/>
            <p:cNvCxnSpPr/>
            <p:nvPr/>
          </p:nvCxnSpPr>
          <p:spPr>
            <a:xfrm>
              <a:off x="5636751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/>
            <p:cNvCxnSpPr/>
            <p:nvPr/>
          </p:nvCxnSpPr>
          <p:spPr>
            <a:xfrm>
              <a:off x="4871707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/>
            <p:cNvCxnSpPr/>
            <p:nvPr/>
          </p:nvCxnSpPr>
          <p:spPr>
            <a:xfrm>
              <a:off x="4106663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/>
            <p:cNvCxnSpPr/>
            <p:nvPr/>
          </p:nvCxnSpPr>
          <p:spPr>
            <a:xfrm>
              <a:off x="3341619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/>
            <p:cNvCxnSpPr/>
            <p:nvPr/>
          </p:nvCxnSpPr>
          <p:spPr>
            <a:xfrm>
              <a:off x="2576575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/>
            <p:cNvCxnSpPr/>
            <p:nvPr/>
          </p:nvCxnSpPr>
          <p:spPr>
            <a:xfrm>
              <a:off x="1811531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/>
            <p:cNvCxnSpPr/>
            <p:nvPr/>
          </p:nvCxnSpPr>
          <p:spPr>
            <a:xfrm>
              <a:off x="1046487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/>
            <p:cNvCxnSpPr/>
            <p:nvPr/>
          </p:nvCxnSpPr>
          <p:spPr>
            <a:xfrm>
              <a:off x="8696927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/>
            <p:cNvCxnSpPr/>
            <p:nvPr/>
          </p:nvCxnSpPr>
          <p:spPr>
            <a:xfrm>
              <a:off x="7931883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/>
            <p:cNvCxnSpPr/>
            <p:nvPr/>
          </p:nvCxnSpPr>
          <p:spPr>
            <a:xfrm>
              <a:off x="7166839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/>
            <p:cNvCxnSpPr/>
            <p:nvPr/>
          </p:nvCxnSpPr>
          <p:spPr>
            <a:xfrm>
              <a:off x="6401795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/>
            <p:cNvCxnSpPr/>
            <p:nvPr/>
          </p:nvCxnSpPr>
          <p:spPr>
            <a:xfrm>
              <a:off x="11757103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/>
            <p:cNvCxnSpPr/>
            <p:nvPr/>
          </p:nvCxnSpPr>
          <p:spPr>
            <a:xfrm>
              <a:off x="10992059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コネクタ 218"/>
            <p:cNvCxnSpPr/>
            <p:nvPr/>
          </p:nvCxnSpPr>
          <p:spPr>
            <a:xfrm>
              <a:off x="10227015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/>
            <p:cNvCxnSpPr/>
            <p:nvPr/>
          </p:nvCxnSpPr>
          <p:spPr>
            <a:xfrm>
              <a:off x="9461971" y="1272207"/>
              <a:ext cx="0" cy="792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>
              <a:off x="281443" y="703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/>
            <p:cNvCxnSpPr/>
            <p:nvPr/>
          </p:nvCxnSpPr>
          <p:spPr>
            <a:xfrm>
              <a:off x="281443" y="631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線コネクタ 223"/>
            <p:cNvCxnSpPr/>
            <p:nvPr/>
          </p:nvCxnSpPr>
          <p:spPr>
            <a:xfrm>
              <a:off x="281443" y="559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コネクタ 224"/>
            <p:cNvCxnSpPr/>
            <p:nvPr/>
          </p:nvCxnSpPr>
          <p:spPr>
            <a:xfrm>
              <a:off x="281443" y="487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コネクタ 225"/>
            <p:cNvCxnSpPr/>
            <p:nvPr/>
          </p:nvCxnSpPr>
          <p:spPr>
            <a:xfrm>
              <a:off x="281443" y="415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/>
            <p:cNvCxnSpPr/>
            <p:nvPr/>
          </p:nvCxnSpPr>
          <p:spPr>
            <a:xfrm>
              <a:off x="281443" y="343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/>
            <p:cNvCxnSpPr/>
            <p:nvPr/>
          </p:nvCxnSpPr>
          <p:spPr>
            <a:xfrm>
              <a:off x="281443" y="271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/>
            <p:cNvCxnSpPr/>
            <p:nvPr/>
          </p:nvCxnSpPr>
          <p:spPr>
            <a:xfrm>
              <a:off x="281443" y="199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/>
            <p:cNvCxnSpPr/>
            <p:nvPr/>
          </p:nvCxnSpPr>
          <p:spPr>
            <a:xfrm>
              <a:off x="281443" y="847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コネクタ 230"/>
            <p:cNvCxnSpPr/>
            <p:nvPr/>
          </p:nvCxnSpPr>
          <p:spPr>
            <a:xfrm>
              <a:off x="281443" y="7752207"/>
              <a:ext cx="122407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グループ化 5"/>
            <p:cNvGrpSpPr/>
            <p:nvPr/>
          </p:nvGrpSpPr>
          <p:grpSpPr>
            <a:xfrm>
              <a:off x="281443" y="1632207"/>
              <a:ext cx="12240700" cy="7200000"/>
              <a:chOff x="281443" y="1656541"/>
              <a:chExt cx="12240700" cy="7200000"/>
            </a:xfrm>
          </p:grpSpPr>
          <p:cxnSp>
            <p:nvCxnSpPr>
              <p:cNvPr id="234" name="直線コネクタ 233"/>
              <p:cNvCxnSpPr/>
              <p:nvPr/>
            </p:nvCxnSpPr>
            <p:spPr>
              <a:xfrm>
                <a:off x="281443" y="669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直線コネクタ 234"/>
              <p:cNvCxnSpPr/>
              <p:nvPr/>
            </p:nvCxnSpPr>
            <p:spPr>
              <a:xfrm>
                <a:off x="281443" y="597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直線コネクタ 235"/>
              <p:cNvCxnSpPr/>
              <p:nvPr/>
            </p:nvCxnSpPr>
            <p:spPr>
              <a:xfrm>
                <a:off x="281443" y="525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直線コネクタ 236"/>
              <p:cNvCxnSpPr/>
              <p:nvPr/>
            </p:nvCxnSpPr>
            <p:spPr>
              <a:xfrm>
                <a:off x="281443" y="453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直線コネクタ 237"/>
              <p:cNvCxnSpPr/>
              <p:nvPr/>
            </p:nvCxnSpPr>
            <p:spPr>
              <a:xfrm>
                <a:off x="281443" y="381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線コネクタ 238"/>
              <p:cNvCxnSpPr/>
              <p:nvPr/>
            </p:nvCxnSpPr>
            <p:spPr>
              <a:xfrm>
                <a:off x="281443" y="309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直線コネクタ 239"/>
              <p:cNvCxnSpPr/>
              <p:nvPr/>
            </p:nvCxnSpPr>
            <p:spPr>
              <a:xfrm>
                <a:off x="281443" y="237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直線コネクタ 240"/>
              <p:cNvCxnSpPr/>
              <p:nvPr/>
            </p:nvCxnSpPr>
            <p:spPr>
              <a:xfrm>
                <a:off x="281443" y="165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直線コネクタ 241"/>
              <p:cNvCxnSpPr/>
              <p:nvPr/>
            </p:nvCxnSpPr>
            <p:spPr>
              <a:xfrm>
                <a:off x="281443" y="813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直線コネクタ 242"/>
              <p:cNvCxnSpPr/>
              <p:nvPr/>
            </p:nvCxnSpPr>
            <p:spPr>
              <a:xfrm>
                <a:off x="281443" y="741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直線コネクタ 243"/>
              <p:cNvCxnSpPr/>
              <p:nvPr/>
            </p:nvCxnSpPr>
            <p:spPr>
              <a:xfrm>
                <a:off x="281443" y="8856541"/>
                <a:ext cx="122407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グループ化 6"/>
            <p:cNvGrpSpPr/>
            <p:nvPr/>
          </p:nvGrpSpPr>
          <p:grpSpPr>
            <a:xfrm>
              <a:off x="663631" y="1272207"/>
              <a:ext cx="11475660" cy="7920000"/>
              <a:chOff x="721281" y="1272207"/>
              <a:chExt cx="11475660" cy="7920000"/>
            </a:xfrm>
          </p:grpSpPr>
          <p:cxnSp>
            <p:nvCxnSpPr>
              <p:cNvPr id="245" name="直線コネクタ 244"/>
              <p:cNvCxnSpPr/>
              <p:nvPr/>
            </p:nvCxnSpPr>
            <p:spPr>
              <a:xfrm>
                <a:off x="6841300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線コネクタ 245"/>
              <p:cNvCxnSpPr/>
              <p:nvPr/>
            </p:nvCxnSpPr>
            <p:spPr>
              <a:xfrm>
                <a:off x="6076589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直線コネクタ 246"/>
              <p:cNvCxnSpPr/>
              <p:nvPr/>
            </p:nvCxnSpPr>
            <p:spPr>
              <a:xfrm>
                <a:off x="5311545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線コネクタ 247"/>
              <p:cNvCxnSpPr/>
              <p:nvPr/>
            </p:nvCxnSpPr>
            <p:spPr>
              <a:xfrm>
                <a:off x="4546501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直線コネクタ 248"/>
              <p:cNvCxnSpPr/>
              <p:nvPr/>
            </p:nvCxnSpPr>
            <p:spPr>
              <a:xfrm>
                <a:off x="3781457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線コネクタ 249"/>
              <p:cNvCxnSpPr/>
              <p:nvPr/>
            </p:nvCxnSpPr>
            <p:spPr>
              <a:xfrm>
                <a:off x="3016413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直線コネクタ 250"/>
              <p:cNvCxnSpPr/>
              <p:nvPr/>
            </p:nvCxnSpPr>
            <p:spPr>
              <a:xfrm>
                <a:off x="2251369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直線コネクタ 251"/>
              <p:cNvCxnSpPr/>
              <p:nvPr/>
            </p:nvCxnSpPr>
            <p:spPr>
              <a:xfrm>
                <a:off x="1486325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直線コネクタ 252"/>
              <p:cNvCxnSpPr/>
              <p:nvPr/>
            </p:nvCxnSpPr>
            <p:spPr>
              <a:xfrm>
                <a:off x="9136765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直線コネクタ 253"/>
              <p:cNvCxnSpPr/>
              <p:nvPr/>
            </p:nvCxnSpPr>
            <p:spPr>
              <a:xfrm>
                <a:off x="8371721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直線コネクタ 254"/>
              <p:cNvCxnSpPr/>
              <p:nvPr/>
            </p:nvCxnSpPr>
            <p:spPr>
              <a:xfrm>
                <a:off x="7606677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直線コネクタ 255"/>
              <p:cNvCxnSpPr/>
              <p:nvPr/>
            </p:nvCxnSpPr>
            <p:spPr>
              <a:xfrm>
                <a:off x="6841633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直線コネクタ 256"/>
              <p:cNvCxnSpPr/>
              <p:nvPr/>
            </p:nvCxnSpPr>
            <p:spPr>
              <a:xfrm>
                <a:off x="12196941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直線コネクタ 257"/>
              <p:cNvCxnSpPr/>
              <p:nvPr/>
            </p:nvCxnSpPr>
            <p:spPr>
              <a:xfrm>
                <a:off x="11431897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直線コネクタ 258"/>
              <p:cNvCxnSpPr/>
              <p:nvPr/>
            </p:nvCxnSpPr>
            <p:spPr>
              <a:xfrm>
                <a:off x="10666853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直線コネクタ 259"/>
              <p:cNvCxnSpPr/>
              <p:nvPr/>
            </p:nvCxnSpPr>
            <p:spPr>
              <a:xfrm>
                <a:off x="9901809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直線コネクタ 260"/>
              <p:cNvCxnSpPr/>
              <p:nvPr/>
            </p:nvCxnSpPr>
            <p:spPr>
              <a:xfrm>
                <a:off x="721281" y="1272207"/>
                <a:ext cx="0" cy="792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2" name="グループ化 261"/>
          <p:cNvGrpSpPr/>
          <p:nvPr/>
        </p:nvGrpSpPr>
        <p:grpSpPr>
          <a:xfrm>
            <a:off x="11757660" y="1087543"/>
            <a:ext cx="763819" cy="184666"/>
            <a:chOff x="9091356" y="796062"/>
            <a:chExt cx="361054" cy="184666"/>
          </a:xfrm>
        </p:grpSpPr>
        <p:cxnSp>
          <p:nvCxnSpPr>
            <p:cNvPr id="263" name="直線矢印コネクタ 262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コネクタ 264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テキスト ボックス 272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5217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テキスト ボックス 577"/>
          <p:cNvSpPr txBox="1"/>
          <p:nvPr/>
        </p:nvSpPr>
        <p:spPr>
          <a:xfrm>
            <a:off x="11636194" y="294764"/>
            <a:ext cx="1069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 smtClean="0"/>
              <a:t>7x11m(1/30</a:t>
            </a:r>
            <a:r>
              <a:rPr lang="en-US" altLang="ja-JP" dirty="0"/>
              <a:t>)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83" name="直線コネクタ 82"/>
          <p:cNvCxnSpPr/>
          <p:nvPr/>
        </p:nvCxnSpPr>
        <p:spPr>
          <a:xfrm>
            <a:off x="0" y="548680"/>
            <a:ext cx="128016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グループ化 83"/>
          <p:cNvGrpSpPr/>
          <p:nvPr/>
        </p:nvGrpSpPr>
        <p:grpSpPr>
          <a:xfrm>
            <a:off x="11225451" y="1231559"/>
            <a:ext cx="1086581" cy="184666"/>
            <a:chOff x="9091356" y="796062"/>
            <a:chExt cx="361054" cy="184666"/>
          </a:xfrm>
        </p:grpSpPr>
        <p:cxnSp>
          <p:nvCxnSpPr>
            <p:cNvPr id="85" name="直線矢印コネクタ 84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テキスト ボックス 87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25371" y="1416225"/>
            <a:ext cx="11880085" cy="7560000"/>
            <a:chOff x="425371" y="1416225"/>
            <a:chExt cx="11880085" cy="7560000"/>
          </a:xfrm>
        </p:grpSpPr>
        <p:sp>
          <p:nvSpPr>
            <p:cNvPr id="108" name="正方形/長方形 107"/>
            <p:cNvSpPr/>
            <p:nvPr/>
          </p:nvSpPr>
          <p:spPr>
            <a:xfrm>
              <a:off x="425371" y="1416225"/>
              <a:ext cx="11880085" cy="75600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1225451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>
              <a:off x="425371" y="7896225"/>
              <a:ext cx="1188008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/>
            <p:cNvCxnSpPr/>
            <p:nvPr/>
          </p:nvCxnSpPr>
          <p:spPr>
            <a:xfrm>
              <a:off x="425371" y="6816225"/>
              <a:ext cx="1188008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/>
            <p:cNvCxnSpPr/>
            <p:nvPr/>
          </p:nvCxnSpPr>
          <p:spPr>
            <a:xfrm>
              <a:off x="425371" y="5736225"/>
              <a:ext cx="1188008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/>
            <p:cNvCxnSpPr/>
            <p:nvPr/>
          </p:nvCxnSpPr>
          <p:spPr>
            <a:xfrm>
              <a:off x="425371" y="4656225"/>
              <a:ext cx="1188008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/>
            <p:cNvCxnSpPr/>
            <p:nvPr/>
          </p:nvCxnSpPr>
          <p:spPr>
            <a:xfrm>
              <a:off x="425371" y="3576225"/>
              <a:ext cx="1188008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/>
            <p:cNvCxnSpPr/>
            <p:nvPr/>
          </p:nvCxnSpPr>
          <p:spPr>
            <a:xfrm>
              <a:off x="425371" y="2496225"/>
              <a:ext cx="1188008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>
              <a:off x="10145443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/>
            <p:cNvCxnSpPr/>
            <p:nvPr/>
          </p:nvCxnSpPr>
          <p:spPr>
            <a:xfrm>
              <a:off x="9065435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>
              <a:off x="7985427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/>
            <p:cNvCxnSpPr/>
            <p:nvPr/>
          </p:nvCxnSpPr>
          <p:spPr>
            <a:xfrm>
              <a:off x="6905419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>
              <a:off x="5825411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/>
            <p:cNvCxnSpPr/>
            <p:nvPr/>
          </p:nvCxnSpPr>
          <p:spPr>
            <a:xfrm>
              <a:off x="4745403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/>
            <p:nvPr/>
          </p:nvCxnSpPr>
          <p:spPr>
            <a:xfrm>
              <a:off x="3665395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/>
            <p:cNvCxnSpPr/>
            <p:nvPr/>
          </p:nvCxnSpPr>
          <p:spPr>
            <a:xfrm>
              <a:off x="2585387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/>
            <p:cNvCxnSpPr/>
            <p:nvPr/>
          </p:nvCxnSpPr>
          <p:spPr>
            <a:xfrm>
              <a:off x="1505379" y="1416225"/>
              <a:ext cx="0" cy="75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グループ化 5"/>
            <p:cNvGrpSpPr/>
            <p:nvPr/>
          </p:nvGrpSpPr>
          <p:grpSpPr>
            <a:xfrm>
              <a:off x="425371" y="1956225"/>
              <a:ext cx="11880085" cy="6480000"/>
              <a:chOff x="425371" y="2107918"/>
              <a:chExt cx="11880085" cy="6480000"/>
            </a:xfrm>
          </p:grpSpPr>
          <p:cxnSp>
            <p:nvCxnSpPr>
              <p:cNvPr id="141" name="直線コネクタ 140"/>
              <p:cNvCxnSpPr/>
              <p:nvPr/>
            </p:nvCxnSpPr>
            <p:spPr>
              <a:xfrm>
                <a:off x="425371" y="7507918"/>
                <a:ext cx="11880085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/>
              <p:nvPr/>
            </p:nvCxnSpPr>
            <p:spPr>
              <a:xfrm>
                <a:off x="425371" y="6427918"/>
                <a:ext cx="11880085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/>
              <p:cNvCxnSpPr/>
              <p:nvPr/>
            </p:nvCxnSpPr>
            <p:spPr>
              <a:xfrm>
                <a:off x="425371" y="5347918"/>
                <a:ext cx="11880085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/>
              <p:cNvCxnSpPr/>
              <p:nvPr/>
            </p:nvCxnSpPr>
            <p:spPr>
              <a:xfrm>
                <a:off x="425371" y="4267918"/>
                <a:ext cx="11880085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/>
              <p:cNvCxnSpPr/>
              <p:nvPr/>
            </p:nvCxnSpPr>
            <p:spPr>
              <a:xfrm>
                <a:off x="425371" y="3187918"/>
                <a:ext cx="11880085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/>
              <p:cNvCxnSpPr/>
              <p:nvPr/>
            </p:nvCxnSpPr>
            <p:spPr>
              <a:xfrm>
                <a:off x="425371" y="2107918"/>
                <a:ext cx="11880085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/>
              <p:cNvCxnSpPr/>
              <p:nvPr/>
            </p:nvCxnSpPr>
            <p:spPr>
              <a:xfrm>
                <a:off x="425371" y="8587918"/>
                <a:ext cx="11880085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グループ化 6"/>
            <p:cNvGrpSpPr/>
            <p:nvPr/>
          </p:nvGrpSpPr>
          <p:grpSpPr>
            <a:xfrm>
              <a:off x="965373" y="1416225"/>
              <a:ext cx="10800080" cy="7560000"/>
              <a:chOff x="926412" y="1416225"/>
              <a:chExt cx="10800080" cy="7560000"/>
            </a:xfrm>
          </p:grpSpPr>
          <p:cxnSp>
            <p:nvCxnSpPr>
              <p:cNvPr id="148" name="直線コネクタ 147"/>
              <p:cNvCxnSpPr/>
              <p:nvPr/>
            </p:nvCxnSpPr>
            <p:spPr>
              <a:xfrm>
                <a:off x="11726492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線コネクタ 148"/>
              <p:cNvCxnSpPr/>
              <p:nvPr/>
            </p:nvCxnSpPr>
            <p:spPr>
              <a:xfrm>
                <a:off x="10646484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線コネクタ 149"/>
              <p:cNvCxnSpPr/>
              <p:nvPr/>
            </p:nvCxnSpPr>
            <p:spPr>
              <a:xfrm>
                <a:off x="9566476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線コネクタ 150"/>
              <p:cNvCxnSpPr/>
              <p:nvPr/>
            </p:nvCxnSpPr>
            <p:spPr>
              <a:xfrm>
                <a:off x="8486468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線コネクタ 151"/>
              <p:cNvCxnSpPr/>
              <p:nvPr/>
            </p:nvCxnSpPr>
            <p:spPr>
              <a:xfrm>
                <a:off x="7406460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線コネクタ 152"/>
              <p:cNvCxnSpPr/>
              <p:nvPr/>
            </p:nvCxnSpPr>
            <p:spPr>
              <a:xfrm>
                <a:off x="6326452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コネクタ 153"/>
              <p:cNvCxnSpPr/>
              <p:nvPr/>
            </p:nvCxnSpPr>
            <p:spPr>
              <a:xfrm>
                <a:off x="5246444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コネクタ 154"/>
              <p:cNvCxnSpPr/>
              <p:nvPr/>
            </p:nvCxnSpPr>
            <p:spPr>
              <a:xfrm>
                <a:off x="4166436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線コネクタ 155"/>
              <p:cNvCxnSpPr/>
              <p:nvPr/>
            </p:nvCxnSpPr>
            <p:spPr>
              <a:xfrm>
                <a:off x="926412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線コネクタ 156"/>
              <p:cNvCxnSpPr/>
              <p:nvPr/>
            </p:nvCxnSpPr>
            <p:spPr>
              <a:xfrm>
                <a:off x="3086428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線コネクタ 157"/>
              <p:cNvCxnSpPr/>
              <p:nvPr/>
            </p:nvCxnSpPr>
            <p:spPr>
              <a:xfrm>
                <a:off x="2006420" y="1416225"/>
                <a:ext cx="0" cy="75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81791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テキスト ボックス 577"/>
          <p:cNvSpPr txBox="1"/>
          <p:nvPr/>
        </p:nvSpPr>
        <p:spPr>
          <a:xfrm>
            <a:off x="11637884" y="294764"/>
            <a:ext cx="9861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 smtClean="0"/>
              <a:t>5x8m(1/25</a:t>
            </a:r>
            <a:r>
              <a:rPr lang="en-US" altLang="ja-JP" dirty="0"/>
              <a:t>)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42" name="直線コネクタ 41"/>
          <p:cNvCxnSpPr/>
          <p:nvPr/>
        </p:nvCxnSpPr>
        <p:spPr>
          <a:xfrm>
            <a:off x="0" y="548680"/>
            <a:ext cx="128016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/>
          <p:cNvGrpSpPr/>
          <p:nvPr/>
        </p:nvGrpSpPr>
        <p:grpSpPr>
          <a:xfrm>
            <a:off x="642442" y="1632248"/>
            <a:ext cx="11520531" cy="7200000"/>
            <a:chOff x="642442" y="1632248"/>
            <a:chExt cx="11520531" cy="7200000"/>
          </a:xfrm>
        </p:grpSpPr>
        <p:sp>
          <p:nvSpPr>
            <p:cNvPr id="77" name="正方形/長方形 76"/>
            <p:cNvSpPr/>
            <p:nvPr/>
          </p:nvSpPr>
          <p:spPr>
            <a:xfrm>
              <a:off x="642442" y="1632248"/>
              <a:ext cx="11520531" cy="72000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/>
            <p:cNvCxnSpPr/>
            <p:nvPr/>
          </p:nvCxnSpPr>
          <p:spPr>
            <a:xfrm>
              <a:off x="10724976" y="1632248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642442" y="3072248"/>
              <a:ext cx="11520531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/>
            <p:nvPr/>
          </p:nvCxnSpPr>
          <p:spPr>
            <a:xfrm>
              <a:off x="642442" y="4512248"/>
              <a:ext cx="11520531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/>
            <p:cNvCxnSpPr/>
            <p:nvPr/>
          </p:nvCxnSpPr>
          <p:spPr>
            <a:xfrm>
              <a:off x="642442" y="5952248"/>
              <a:ext cx="11520531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/>
            <p:cNvCxnSpPr/>
            <p:nvPr/>
          </p:nvCxnSpPr>
          <p:spPr>
            <a:xfrm>
              <a:off x="642442" y="7392248"/>
              <a:ext cx="11520531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>
            <a:xfrm>
              <a:off x="9284614" y="1632248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>
            <a:xfrm>
              <a:off x="7844252" y="1632248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>
            <a:xfrm>
              <a:off x="6403890" y="1632248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/>
            <p:nvPr/>
          </p:nvCxnSpPr>
          <p:spPr>
            <a:xfrm>
              <a:off x="4963528" y="1632248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/>
            <p:cNvCxnSpPr/>
            <p:nvPr/>
          </p:nvCxnSpPr>
          <p:spPr>
            <a:xfrm>
              <a:off x="3523166" y="1632248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>
            <a:xfrm>
              <a:off x="2082804" y="1632248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グループ化 13"/>
            <p:cNvGrpSpPr/>
            <p:nvPr/>
          </p:nvGrpSpPr>
          <p:grpSpPr>
            <a:xfrm>
              <a:off x="1361440" y="1632248"/>
              <a:ext cx="10082534" cy="7200000"/>
              <a:chOff x="1389202" y="1632248"/>
              <a:chExt cx="10082534" cy="7200000"/>
            </a:xfrm>
          </p:grpSpPr>
          <p:cxnSp>
            <p:nvCxnSpPr>
              <p:cNvPr id="105" name="直線コネクタ 104"/>
              <p:cNvCxnSpPr/>
              <p:nvPr/>
            </p:nvCxnSpPr>
            <p:spPr>
              <a:xfrm>
                <a:off x="11471736" y="1632248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/>
              <p:cNvCxnSpPr/>
              <p:nvPr/>
            </p:nvCxnSpPr>
            <p:spPr>
              <a:xfrm>
                <a:off x="10031374" y="1632248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/>
              <p:cNvCxnSpPr/>
              <p:nvPr/>
            </p:nvCxnSpPr>
            <p:spPr>
              <a:xfrm>
                <a:off x="8591012" y="1632248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/>
              <p:cNvCxnSpPr/>
              <p:nvPr/>
            </p:nvCxnSpPr>
            <p:spPr>
              <a:xfrm>
                <a:off x="7150650" y="1632248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/>
              <p:cNvCxnSpPr/>
              <p:nvPr/>
            </p:nvCxnSpPr>
            <p:spPr>
              <a:xfrm>
                <a:off x="5710288" y="1632248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/>
              <p:cNvCxnSpPr/>
              <p:nvPr/>
            </p:nvCxnSpPr>
            <p:spPr>
              <a:xfrm>
                <a:off x="4269926" y="1632248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/>
              <p:cNvCxnSpPr/>
              <p:nvPr/>
            </p:nvCxnSpPr>
            <p:spPr>
              <a:xfrm>
                <a:off x="2829564" y="1632248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>
                <a:off x="1389202" y="1632248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/>
            <p:cNvGrpSpPr/>
            <p:nvPr/>
          </p:nvGrpSpPr>
          <p:grpSpPr>
            <a:xfrm>
              <a:off x="642442" y="2352248"/>
              <a:ext cx="11520531" cy="5760000"/>
              <a:chOff x="642442" y="2355968"/>
              <a:chExt cx="11520531" cy="5760000"/>
            </a:xfrm>
          </p:grpSpPr>
          <p:cxnSp>
            <p:nvCxnSpPr>
              <p:cNvPr id="113" name="直線コネクタ 112"/>
              <p:cNvCxnSpPr/>
              <p:nvPr/>
            </p:nvCxnSpPr>
            <p:spPr>
              <a:xfrm>
                <a:off x="642442" y="2355968"/>
                <a:ext cx="11520531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>
                <a:off x="642442" y="3795968"/>
                <a:ext cx="11520531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/>
              <p:cNvCxnSpPr/>
              <p:nvPr/>
            </p:nvCxnSpPr>
            <p:spPr>
              <a:xfrm>
                <a:off x="642442" y="5235968"/>
                <a:ext cx="11520531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/>
              <p:cNvCxnSpPr/>
              <p:nvPr/>
            </p:nvCxnSpPr>
            <p:spPr>
              <a:xfrm>
                <a:off x="642442" y="6675968"/>
                <a:ext cx="11520531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/>
              <p:cNvCxnSpPr/>
              <p:nvPr/>
            </p:nvCxnSpPr>
            <p:spPr>
              <a:xfrm>
                <a:off x="642442" y="8115968"/>
                <a:ext cx="11520531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8" name="グループ化 117"/>
          <p:cNvGrpSpPr/>
          <p:nvPr/>
        </p:nvGrpSpPr>
        <p:grpSpPr>
          <a:xfrm>
            <a:off x="10724976" y="1447582"/>
            <a:ext cx="1437997" cy="184666"/>
            <a:chOff x="9091356" y="796062"/>
            <a:chExt cx="361054" cy="184666"/>
          </a:xfrm>
        </p:grpSpPr>
        <p:cxnSp>
          <p:nvCxnSpPr>
            <p:cNvPr id="119" name="直線矢印コネクタ 118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テキスト ボックス 121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9834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テキスト ボックス 577"/>
          <p:cNvSpPr txBox="1"/>
          <p:nvPr/>
        </p:nvSpPr>
        <p:spPr>
          <a:xfrm>
            <a:off x="11657384" y="292140"/>
            <a:ext cx="9861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 smtClean="0"/>
              <a:t>4x6m(1/20)</a:t>
            </a:r>
            <a:endParaRPr lang="en-US" altLang="ja-JP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0" y="548680"/>
            <a:ext cx="128016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/>
          <p:cNvGrpSpPr/>
          <p:nvPr/>
        </p:nvGrpSpPr>
        <p:grpSpPr>
          <a:xfrm>
            <a:off x="929194" y="1488232"/>
            <a:ext cx="10800198" cy="7200000"/>
            <a:chOff x="929194" y="1488232"/>
            <a:chExt cx="10800198" cy="7200000"/>
          </a:xfrm>
        </p:grpSpPr>
        <p:sp>
          <p:nvSpPr>
            <p:cNvPr id="86" name="正方形/長方形 85"/>
            <p:cNvSpPr/>
            <p:nvPr/>
          </p:nvSpPr>
          <p:spPr>
            <a:xfrm>
              <a:off x="929194" y="1488232"/>
              <a:ext cx="10800198" cy="72000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4523323" y="1488232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>
              <a:off x="929194" y="6888232"/>
              <a:ext cx="1080019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929194" y="5088232"/>
              <a:ext cx="1080019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929194" y="3288232"/>
              <a:ext cx="1080019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2721806" y="1488232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8126357" y="1488232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6324840" y="1488232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>
              <a:off x="9927874" y="1488232"/>
              <a:ext cx="0" cy="72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グループ化 5"/>
            <p:cNvGrpSpPr/>
            <p:nvPr/>
          </p:nvGrpSpPr>
          <p:grpSpPr>
            <a:xfrm>
              <a:off x="929194" y="2388232"/>
              <a:ext cx="10800198" cy="5400000"/>
              <a:chOff x="929194" y="2443280"/>
              <a:chExt cx="10800198" cy="5400000"/>
            </a:xfrm>
          </p:grpSpPr>
          <p:cxnSp>
            <p:nvCxnSpPr>
              <p:cNvPr id="48" name="直線コネクタ 47"/>
              <p:cNvCxnSpPr/>
              <p:nvPr/>
            </p:nvCxnSpPr>
            <p:spPr>
              <a:xfrm>
                <a:off x="929194" y="6043280"/>
                <a:ext cx="10800198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929194" y="4243280"/>
                <a:ext cx="10800198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929194" y="2443280"/>
                <a:ext cx="10800198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929194" y="7843280"/>
                <a:ext cx="10800198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グループ化 6"/>
            <p:cNvGrpSpPr/>
            <p:nvPr/>
          </p:nvGrpSpPr>
          <p:grpSpPr>
            <a:xfrm>
              <a:off x="1825501" y="1488232"/>
              <a:ext cx="9007585" cy="7200000"/>
              <a:chOff x="1661069" y="1488232"/>
              <a:chExt cx="9007585" cy="7200000"/>
            </a:xfrm>
          </p:grpSpPr>
          <p:cxnSp>
            <p:nvCxnSpPr>
              <p:cNvPr id="57" name="直線コネクタ 56"/>
              <p:cNvCxnSpPr/>
              <p:nvPr/>
            </p:nvCxnSpPr>
            <p:spPr>
              <a:xfrm>
                <a:off x="5264103" y="1488232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462586" y="1488232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/>
              <p:cNvCxnSpPr/>
              <p:nvPr/>
            </p:nvCxnSpPr>
            <p:spPr>
              <a:xfrm>
                <a:off x="8867137" y="1488232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7065620" y="1488232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1661069" y="1488232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10668654" y="1488232"/>
                <a:ext cx="0" cy="72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グループ化 62"/>
          <p:cNvGrpSpPr/>
          <p:nvPr/>
        </p:nvGrpSpPr>
        <p:grpSpPr>
          <a:xfrm>
            <a:off x="9927875" y="1295348"/>
            <a:ext cx="1801518" cy="184666"/>
            <a:chOff x="9091356" y="796062"/>
            <a:chExt cx="361054" cy="184666"/>
          </a:xfrm>
        </p:grpSpPr>
        <p:cxnSp>
          <p:nvCxnSpPr>
            <p:cNvPr id="64" name="直線矢印コネクタ 63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テキスト ボックス 66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897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A3 297x420 mm</PresentationFormat>
  <Paragraphs>18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PPTX270_A3グリッドシート</dc:title>
  <dc:subject>PPTX270_A3グリッドシート</dc:subject>
  <dc:creator>http://www.digipot.net</dc:creator>
  <cp:lastModifiedBy/>
  <cp:revision>1</cp:revision>
  <dcterms:created xsi:type="dcterms:W3CDTF">2014-12-01T07:53:52Z</dcterms:created>
  <dcterms:modified xsi:type="dcterms:W3CDTF">2015-02-10T06:37:49Z</dcterms:modified>
  <cp:version>1</cp:version>
</cp:coreProperties>
</file>